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i9Byimw0Frg4y0RfYJY7Bm3lmU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6.png"/><Relationship Id="rId13" Type="http://schemas.openxmlformats.org/officeDocument/2006/relationships/image" Target="../media/image15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image" Target="../media/image8.png"/><Relationship Id="rId16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5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9" Type="http://schemas.openxmlformats.org/officeDocument/2006/relationships/image" Target="../media/image49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7" Type="http://schemas.openxmlformats.org/officeDocument/2006/relationships/image" Target="../media/image57.pn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417430" y="2081818"/>
            <a:ext cx="23768407" cy="696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66612" y="641593"/>
            <a:ext cx="2040064" cy="98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94943" y="6354951"/>
            <a:ext cx="4242220" cy="524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56" y="455668"/>
            <a:ext cx="10170253" cy="31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874" y="2644726"/>
            <a:ext cx="5672847" cy="26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7775" y="3086100"/>
            <a:ext cx="9949910" cy="58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0050" y="4916609"/>
            <a:ext cx="4734708" cy="370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8137" y="2748031"/>
            <a:ext cx="7027821" cy="702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7542" y="2748031"/>
            <a:ext cx="4399801" cy="702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556" y="306600"/>
            <a:ext cx="14567653" cy="298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1925" y="212619"/>
            <a:ext cx="8279570" cy="329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97" y="3167531"/>
            <a:ext cx="5040248" cy="169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0042" y="5353414"/>
            <a:ext cx="4972107" cy="163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84480" y="2962995"/>
            <a:ext cx="5165554" cy="16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26948" y="7296391"/>
            <a:ext cx="1653431" cy="18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4627" y="7494089"/>
            <a:ext cx="1091931" cy="109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27826" y="3208374"/>
            <a:ext cx="1037662" cy="103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00120" y="3161502"/>
            <a:ext cx="1120056" cy="112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59185" y="5400856"/>
            <a:ext cx="1024782" cy="102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27826" y="5320438"/>
            <a:ext cx="1146776" cy="114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156397" y="7579122"/>
            <a:ext cx="1146776" cy="114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492124" y="5256332"/>
            <a:ext cx="4705611" cy="16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57661" y="7456271"/>
            <a:ext cx="3526802" cy="163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96894" y="-3160235"/>
            <a:ext cx="34279502" cy="1772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238500"/>
            <a:ext cx="762951" cy="7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609" y="-86651"/>
            <a:ext cx="6465977" cy="205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722" y="389416"/>
            <a:ext cx="6125587" cy="298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528" y="2884243"/>
            <a:ext cx="11351172" cy="496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0918" y="7313604"/>
            <a:ext cx="7403833" cy="130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770" y="389416"/>
            <a:ext cx="8662853" cy="298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8481" y="3033338"/>
            <a:ext cx="13862781" cy="53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960" y="439105"/>
            <a:ext cx="8662853" cy="298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501" y="4230358"/>
            <a:ext cx="10876616" cy="176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229" y="2118679"/>
            <a:ext cx="6436921" cy="245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3748" y="6399472"/>
            <a:ext cx="13525064" cy="176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2179" y="5135137"/>
            <a:ext cx="8201369" cy="176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91225" y="7456072"/>
            <a:ext cx="7825254" cy="168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21" y="673754"/>
            <a:ext cx="9910630" cy="281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115" y="5929950"/>
            <a:ext cx="4329780" cy="224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0060" y="3597387"/>
            <a:ext cx="7022600" cy="302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42101" y="8060271"/>
            <a:ext cx="8020904" cy="41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81217" y="8128656"/>
            <a:ext cx="5287308" cy="259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34919" y="0"/>
            <a:ext cx="7749553" cy="820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619" y="524927"/>
            <a:ext cx="10728948" cy="298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838" y="4980938"/>
            <a:ext cx="7711516" cy="49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4358" y="2578480"/>
            <a:ext cx="4865668" cy="26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8514" y="4020172"/>
            <a:ext cx="6550340" cy="626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65455" y="-147714"/>
            <a:ext cx="3820260" cy="573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74754" y="5394755"/>
            <a:ext cx="3810960" cy="518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75" y="588751"/>
            <a:ext cx="13545929" cy="31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17" y="2628162"/>
            <a:ext cx="5589819" cy="26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4741" y="3056184"/>
            <a:ext cx="4098214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43696" y="3056184"/>
            <a:ext cx="4185364" cy="456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7668" y="4461696"/>
            <a:ext cx="6329032" cy="494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2023-09-11T14:17:59Z</dcterms:created>
  <dc:creator>officegen</dc:creator>
</cp:coreProperties>
</file>